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4930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 до 20 ч. 09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Ночью и утром туман. Ветер юго-западный с переходом на северо-западный 9-14, днем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             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10-12, днем 21-23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10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мая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9-14, порывы 15-20 м/с. Температура 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08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427391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35510</TotalTime>
  <Words>617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5689</cp:revision>
  <cp:lastPrinted>2025-12-12T07:56:19Z</cp:lastPrinted>
  <dcterms:created xsi:type="dcterms:W3CDTF">2018-03-27T06:03:00Z</dcterms:created>
  <dcterms:modified xsi:type="dcterms:W3CDTF">2026-05-08T07:02:17Z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